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6"/>
  </p:notesMasterIdLst>
  <p:sldIdLst>
    <p:sldId id="258" r:id="rId2"/>
    <p:sldId id="296" r:id="rId3"/>
    <p:sldId id="299" r:id="rId4"/>
    <p:sldId id="301" r:id="rId5"/>
  </p:sldIdLst>
  <p:sldSz cx="8999538" cy="5400675"/>
  <p:notesSz cx="6858000" cy="9144000"/>
  <p:embeddedFontLst>
    <p:embeddedFont>
      <p:font typeface="a아시아헤드2" pitchFamily="18" charset="-127"/>
      <p:regular r:id="rId7"/>
    </p:embeddedFont>
    <p:embeddedFont>
      <p:font typeface="Calibri" pitchFamily="34" charset="0"/>
      <p:regular r:id="rId8"/>
      <p:bold r:id="rId9"/>
      <p:italic r:id="rId10"/>
      <p:boldItalic r:id="rId11"/>
    </p:embeddedFont>
    <p:embeddedFont>
      <p:font typeface="맑은 고딕" pitchFamily="50" charset="-127"/>
      <p:regular r:id="rId12"/>
      <p:bold r:id="rId13"/>
    </p:embeddedFont>
    <p:embeddedFont>
      <p:font typeface="Calibri Light" pitchFamily="34" charset="0"/>
      <p:regular r:id="rId14"/>
      <p: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AF9"/>
    <a:srgbClr val="F4F4F4"/>
    <a:srgbClr val="E0E0E0"/>
    <a:srgbClr val="B2B2B2"/>
    <a:srgbClr val="DDDDDD"/>
    <a:srgbClr val="001E03"/>
    <a:srgbClr val="162D01"/>
    <a:srgbClr val="0B1E00"/>
    <a:srgbClr val="1D1D1D"/>
    <a:srgbClr val="0814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1870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-846" y="-96"/>
      </p:cViewPr>
      <p:guideLst>
        <p:guide orient="horz" pos="1701"/>
        <p:guide pos="28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2B31A-1D4B-4948-8E01-115F4ECD5A2C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F4072-D7E5-4DCE-BCF5-77A5539BDD9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10546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4943" y="883863"/>
            <a:ext cx="6749654" cy="1880235"/>
          </a:xfrm>
        </p:spPr>
        <p:txBody>
          <a:bodyPr anchor="b"/>
          <a:lstStyle>
            <a:lvl1pPr algn="ctr">
              <a:defRPr sz="442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43" y="2836605"/>
            <a:ext cx="6749654" cy="1303913"/>
          </a:xfrm>
        </p:spPr>
        <p:txBody>
          <a:bodyPr/>
          <a:lstStyle>
            <a:lvl1pPr marL="0" indent="0" algn="ctr">
              <a:buNone/>
              <a:defRPr sz="1773"/>
            </a:lvl1pPr>
            <a:lvl2pPr marL="337532" indent="0" algn="ctr">
              <a:buNone/>
              <a:defRPr sz="1476"/>
            </a:lvl2pPr>
            <a:lvl3pPr marL="675064" indent="0" algn="ctr">
              <a:buNone/>
              <a:defRPr sz="1329"/>
            </a:lvl3pPr>
            <a:lvl4pPr marL="1012596" indent="0" algn="ctr">
              <a:buNone/>
              <a:defRPr sz="1181"/>
            </a:lvl4pPr>
            <a:lvl5pPr marL="1350128" indent="0" algn="ctr">
              <a:buNone/>
              <a:defRPr sz="1181"/>
            </a:lvl5pPr>
            <a:lvl6pPr marL="1687660" indent="0" algn="ctr">
              <a:buNone/>
              <a:defRPr sz="1181"/>
            </a:lvl6pPr>
            <a:lvl7pPr marL="2025192" indent="0" algn="ctr">
              <a:buNone/>
              <a:defRPr sz="1181"/>
            </a:lvl7pPr>
            <a:lvl8pPr marL="2362724" indent="0" algn="ctr">
              <a:buNone/>
              <a:defRPr sz="1181"/>
            </a:lvl8pPr>
            <a:lvl9pPr marL="2700256" indent="0" algn="ctr">
              <a:buNone/>
              <a:defRPr sz="1181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612166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023721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0295" y="287536"/>
            <a:ext cx="1940526" cy="457682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718" y="287536"/>
            <a:ext cx="5709082" cy="457682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728352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194789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31" y="1346419"/>
            <a:ext cx="7762102" cy="2246530"/>
          </a:xfrm>
        </p:spPr>
        <p:txBody>
          <a:bodyPr anchor="b"/>
          <a:lstStyle>
            <a:lvl1pPr>
              <a:defRPr sz="442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031" y="3614205"/>
            <a:ext cx="7762102" cy="1181397"/>
          </a:xfrm>
        </p:spPr>
        <p:txBody>
          <a:bodyPr/>
          <a:lstStyle>
            <a:lvl1pPr marL="0" indent="0">
              <a:buNone/>
              <a:defRPr sz="1773">
                <a:solidFill>
                  <a:schemeClr val="tx1">
                    <a:tint val="75000"/>
                  </a:schemeClr>
                </a:solidFill>
              </a:defRPr>
            </a:lvl1pPr>
            <a:lvl2pPr marL="337532" indent="0">
              <a:buNone/>
              <a:defRPr sz="1476">
                <a:solidFill>
                  <a:schemeClr val="tx1">
                    <a:tint val="75000"/>
                  </a:schemeClr>
                </a:solidFill>
              </a:defRPr>
            </a:lvl2pPr>
            <a:lvl3pPr marL="675064" indent="0">
              <a:buNone/>
              <a:defRPr sz="1329">
                <a:solidFill>
                  <a:schemeClr val="tx1">
                    <a:tint val="75000"/>
                  </a:schemeClr>
                </a:solidFill>
              </a:defRPr>
            </a:lvl3pPr>
            <a:lvl4pPr marL="1012596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4pPr>
            <a:lvl5pPr marL="1350128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5pPr>
            <a:lvl6pPr marL="1687660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6pPr>
            <a:lvl7pPr marL="2025192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7pPr>
            <a:lvl8pPr marL="2362724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8pPr>
            <a:lvl9pPr marL="2700256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491424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718" y="1437682"/>
            <a:ext cx="3824804" cy="34266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016" y="1437682"/>
            <a:ext cx="3824804" cy="34266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799042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0" y="287536"/>
            <a:ext cx="7762102" cy="104388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9892" y="1323918"/>
            <a:ext cx="3807227" cy="648831"/>
          </a:xfrm>
        </p:spPr>
        <p:txBody>
          <a:bodyPr anchor="b"/>
          <a:lstStyle>
            <a:lvl1pPr marL="0" indent="0">
              <a:buNone/>
              <a:defRPr sz="1773" b="1"/>
            </a:lvl1pPr>
            <a:lvl2pPr marL="337532" indent="0">
              <a:buNone/>
              <a:defRPr sz="1476" b="1"/>
            </a:lvl2pPr>
            <a:lvl3pPr marL="675064" indent="0">
              <a:buNone/>
              <a:defRPr sz="1329" b="1"/>
            </a:lvl3pPr>
            <a:lvl4pPr marL="1012596" indent="0">
              <a:buNone/>
              <a:defRPr sz="1181" b="1"/>
            </a:lvl4pPr>
            <a:lvl5pPr marL="1350128" indent="0">
              <a:buNone/>
              <a:defRPr sz="1181" b="1"/>
            </a:lvl5pPr>
            <a:lvl6pPr marL="1687660" indent="0">
              <a:buNone/>
              <a:defRPr sz="1181" b="1"/>
            </a:lvl6pPr>
            <a:lvl7pPr marL="2025192" indent="0">
              <a:buNone/>
              <a:defRPr sz="1181" b="1"/>
            </a:lvl7pPr>
            <a:lvl8pPr marL="2362724" indent="0">
              <a:buNone/>
              <a:defRPr sz="1181" b="1"/>
            </a:lvl8pPr>
            <a:lvl9pPr marL="2700256" indent="0">
              <a:buNone/>
              <a:defRPr sz="118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892" y="1972749"/>
            <a:ext cx="3807227" cy="290161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016" y="1323918"/>
            <a:ext cx="3825976" cy="648831"/>
          </a:xfrm>
        </p:spPr>
        <p:txBody>
          <a:bodyPr anchor="b"/>
          <a:lstStyle>
            <a:lvl1pPr marL="0" indent="0">
              <a:buNone/>
              <a:defRPr sz="1773" b="1"/>
            </a:lvl1pPr>
            <a:lvl2pPr marL="337532" indent="0">
              <a:buNone/>
              <a:defRPr sz="1476" b="1"/>
            </a:lvl2pPr>
            <a:lvl3pPr marL="675064" indent="0">
              <a:buNone/>
              <a:defRPr sz="1329" b="1"/>
            </a:lvl3pPr>
            <a:lvl4pPr marL="1012596" indent="0">
              <a:buNone/>
              <a:defRPr sz="1181" b="1"/>
            </a:lvl4pPr>
            <a:lvl5pPr marL="1350128" indent="0">
              <a:buNone/>
              <a:defRPr sz="1181" b="1"/>
            </a:lvl5pPr>
            <a:lvl6pPr marL="1687660" indent="0">
              <a:buNone/>
              <a:defRPr sz="1181" b="1"/>
            </a:lvl6pPr>
            <a:lvl7pPr marL="2025192" indent="0">
              <a:buNone/>
              <a:defRPr sz="1181" b="1"/>
            </a:lvl7pPr>
            <a:lvl8pPr marL="2362724" indent="0">
              <a:buNone/>
              <a:defRPr sz="1181" b="1"/>
            </a:lvl8pPr>
            <a:lvl9pPr marL="2700256" indent="0">
              <a:buNone/>
              <a:defRPr sz="118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016" y="1972749"/>
            <a:ext cx="3825976" cy="290161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981083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899879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711139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360045"/>
            <a:ext cx="2902585" cy="1260158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5976" y="777597"/>
            <a:ext cx="4556016" cy="3837980"/>
          </a:xfrm>
        </p:spPr>
        <p:txBody>
          <a:bodyPr/>
          <a:lstStyle>
            <a:lvl1pPr>
              <a:defRPr sz="2363"/>
            </a:lvl1pPr>
            <a:lvl2pPr>
              <a:defRPr sz="2068"/>
            </a:lvl2pPr>
            <a:lvl3pPr>
              <a:defRPr sz="1773"/>
            </a:lvl3pPr>
            <a:lvl4pPr>
              <a:defRPr sz="1476"/>
            </a:lvl4pPr>
            <a:lvl5pPr>
              <a:defRPr sz="1476"/>
            </a:lvl5pPr>
            <a:lvl6pPr>
              <a:defRPr sz="1476"/>
            </a:lvl6pPr>
            <a:lvl7pPr>
              <a:defRPr sz="1476"/>
            </a:lvl7pPr>
            <a:lvl8pPr>
              <a:defRPr sz="1476"/>
            </a:lvl8pPr>
            <a:lvl9pPr>
              <a:defRPr sz="1476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1620202"/>
            <a:ext cx="2902585" cy="3001626"/>
          </a:xfrm>
        </p:spPr>
        <p:txBody>
          <a:bodyPr/>
          <a:lstStyle>
            <a:lvl1pPr marL="0" indent="0">
              <a:buNone/>
              <a:defRPr sz="1181"/>
            </a:lvl1pPr>
            <a:lvl2pPr marL="337532" indent="0">
              <a:buNone/>
              <a:defRPr sz="1033"/>
            </a:lvl2pPr>
            <a:lvl3pPr marL="675064" indent="0">
              <a:buNone/>
              <a:defRPr sz="886"/>
            </a:lvl3pPr>
            <a:lvl4pPr marL="1012596" indent="0">
              <a:buNone/>
              <a:defRPr sz="738"/>
            </a:lvl4pPr>
            <a:lvl5pPr marL="1350128" indent="0">
              <a:buNone/>
              <a:defRPr sz="738"/>
            </a:lvl5pPr>
            <a:lvl6pPr marL="1687660" indent="0">
              <a:buNone/>
              <a:defRPr sz="738"/>
            </a:lvl6pPr>
            <a:lvl7pPr marL="2025192" indent="0">
              <a:buNone/>
              <a:defRPr sz="738"/>
            </a:lvl7pPr>
            <a:lvl8pPr marL="2362724" indent="0">
              <a:buNone/>
              <a:defRPr sz="738"/>
            </a:lvl8pPr>
            <a:lvl9pPr marL="2700256" indent="0">
              <a:buNone/>
              <a:defRPr sz="73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457510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360045"/>
            <a:ext cx="2902585" cy="1260158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5976" y="777597"/>
            <a:ext cx="4556016" cy="3837980"/>
          </a:xfrm>
        </p:spPr>
        <p:txBody>
          <a:bodyPr anchor="t"/>
          <a:lstStyle>
            <a:lvl1pPr marL="0" indent="0">
              <a:buNone/>
              <a:defRPr sz="2363"/>
            </a:lvl1pPr>
            <a:lvl2pPr marL="337532" indent="0">
              <a:buNone/>
              <a:defRPr sz="2068"/>
            </a:lvl2pPr>
            <a:lvl3pPr marL="675064" indent="0">
              <a:buNone/>
              <a:defRPr sz="1773"/>
            </a:lvl3pPr>
            <a:lvl4pPr marL="1012596" indent="0">
              <a:buNone/>
              <a:defRPr sz="1476"/>
            </a:lvl4pPr>
            <a:lvl5pPr marL="1350128" indent="0">
              <a:buNone/>
              <a:defRPr sz="1476"/>
            </a:lvl5pPr>
            <a:lvl6pPr marL="1687660" indent="0">
              <a:buNone/>
              <a:defRPr sz="1476"/>
            </a:lvl6pPr>
            <a:lvl7pPr marL="2025192" indent="0">
              <a:buNone/>
              <a:defRPr sz="1476"/>
            </a:lvl7pPr>
            <a:lvl8pPr marL="2362724" indent="0">
              <a:buNone/>
              <a:defRPr sz="1476"/>
            </a:lvl8pPr>
            <a:lvl9pPr marL="2700256" indent="0">
              <a:buNone/>
              <a:defRPr sz="147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1620202"/>
            <a:ext cx="2902585" cy="3001626"/>
          </a:xfrm>
        </p:spPr>
        <p:txBody>
          <a:bodyPr/>
          <a:lstStyle>
            <a:lvl1pPr marL="0" indent="0">
              <a:buNone/>
              <a:defRPr sz="1181"/>
            </a:lvl1pPr>
            <a:lvl2pPr marL="337532" indent="0">
              <a:buNone/>
              <a:defRPr sz="1033"/>
            </a:lvl2pPr>
            <a:lvl3pPr marL="675064" indent="0">
              <a:buNone/>
              <a:defRPr sz="886"/>
            </a:lvl3pPr>
            <a:lvl4pPr marL="1012596" indent="0">
              <a:buNone/>
              <a:defRPr sz="738"/>
            </a:lvl4pPr>
            <a:lvl5pPr marL="1350128" indent="0">
              <a:buNone/>
              <a:defRPr sz="738"/>
            </a:lvl5pPr>
            <a:lvl6pPr marL="1687660" indent="0">
              <a:buNone/>
              <a:defRPr sz="738"/>
            </a:lvl6pPr>
            <a:lvl7pPr marL="2025192" indent="0">
              <a:buNone/>
              <a:defRPr sz="738"/>
            </a:lvl7pPr>
            <a:lvl8pPr marL="2362724" indent="0">
              <a:buNone/>
              <a:defRPr sz="738"/>
            </a:lvl8pPr>
            <a:lvl9pPr marL="2700256" indent="0">
              <a:buNone/>
              <a:defRPr sz="73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020765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719" y="287536"/>
            <a:ext cx="7762102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719" y="1437682"/>
            <a:ext cx="7762102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719" y="5005626"/>
            <a:ext cx="2024896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76241-F61C-45A8-AA14-DE3A831C725A}" type="datetimeFigureOut">
              <a:rPr lang="ko-KR" altLang="en-US" smtClean="0"/>
              <a:pPr/>
              <a:t>2021-09-04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098" y="5005626"/>
            <a:ext cx="3037344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5924" y="5005626"/>
            <a:ext cx="2024896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7008F-DF25-4C69-A61A-BA992F139D5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660490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75064" rtl="0" eaLnBrk="1" latinLnBrk="1" hangingPunct="1">
        <a:lnSpc>
          <a:spcPct val="90000"/>
        </a:lnSpc>
        <a:spcBef>
          <a:spcPct val="0"/>
        </a:spcBef>
        <a:buNone/>
        <a:defRPr sz="32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766" indent="-168766" algn="l" defTabSz="675064" rtl="0" eaLnBrk="1" latinLnBrk="1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068" kern="1200">
          <a:solidFill>
            <a:schemeClr val="tx1"/>
          </a:solidFill>
          <a:latin typeface="+mn-lt"/>
          <a:ea typeface="+mn-ea"/>
          <a:cs typeface="+mn-cs"/>
        </a:defRPr>
      </a:lvl1pPr>
      <a:lvl2pPr marL="506298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773" kern="1200">
          <a:solidFill>
            <a:schemeClr val="tx1"/>
          </a:solidFill>
          <a:latin typeface="+mn-lt"/>
          <a:ea typeface="+mn-ea"/>
          <a:cs typeface="+mn-cs"/>
        </a:defRPr>
      </a:lvl2pPr>
      <a:lvl3pPr marL="843830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476" kern="1200">
          <a:solidFill>
            <a:schemeClr val="tx1"/>
          </a:solidFill>
          <a:latin typeface="+mn-lt"/>
          <a:ea typeface="+mn-ea"/>
          <a:cs typeface="+mn-cs"/>
        </a:defRPr>
      </a:lvl3pPr>
      <a:lvl4pPr marL="1181362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4pPr>
      <a:lvl5pPr marL="1518894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5pPr>
      <a:lvl6pPr marL="1856426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6pPr>
      <a:lvl7pPr marL="2193958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7pPr>
      <a:lvl8pPr marL="2531490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8pPr>
      <a:lvl9pPr marL="2869022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1pPr>
      <a:lvl2pPr marL="337532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2pPr>
      <a:lvl3pPr marL="675064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3pPr>
      <a:lvl4pPr marL="1012596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4pPr>
      <a:lvl5pPr marL="1350128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5pPr>
      <a:lvl6pPr marL="1687660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6pPr>
      <a:lvl7pPr marL="2025192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7pPr>
      <a:lvl8pPr marL="2362724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8pPr>
      <a:lvl9pPr marL="2700256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0" y="0"/>
            <a:ext cx="3495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a아시아헤드2" pitchFamily="18" charset="-127"/>
                <a:ea typeface="a아시아헤드2" pitchFamily="18" charset="-127"/>
              </a:rPr>
              <a:t>; (</a:t>
            </a:r>
            <a:r>
              <a:rPr lang="ko-KR" altLang="en-US" sz="2400" dirty="0" smtClean="0">
                <a:latin typeface="a아시아헤드2" pitchFamily="18" charset="-127"/>
                <a:ea typeface="a아시아헤드2" pitchFamily="18" charset="-127"/>
              </a:rPr>
              <a:t>세미콜론</a:t>
            </a:r>
            <a:r>
              <a:rPr lang="en-US" altLang="ko-KR" sz="2400" dirty="0" smtClean="0">
                <a:latin typeface="a아시아헤드2" pitchFamily="18" charset="-127"/>
                <a:ea typeface="a아시아헤드2" pitchFamily="18" charset="-127"/>
              </a:rPr>
              <a:t>)</a:t>
            </a:r>
            <a:r>
              <a:rPr lang="ko-KR" altLang="en-US" sz="2400" dirty="0" smtClean="0">
                <a:latin typeface="a아시아헤드2" pitchFamily="18" charset="-127"/>
                <a:ea typeface="a아시아헤드2" pitchFamily="18" charset="-127"/>
              </a:rPr>
              <a:t>의 기능</a:t>
            </a:r>
            <a:endParaRPr lang="ko-KR" altLang="en-US" sz="2400" dirty="0">
              <a:latin typeface="a아시아헤드2" pitchFamily="18" charset="-127"/>
              <a:ea typeface="a아시아헤드2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438400" cy="53953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12" y="667966"/>
            <a:ext cx="4509454" cy="4559613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1900135" y="1822317"/>
            <a:ext cx="90793" cy="23346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 descr="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187" y="654997"/>
            <a:ext cx="4195864" cy="4565514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5262663" y="1883926"/>
            <a:ext cx="1092741" cy="42477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2441643" y="77821"/>
            <a:ext cx="5392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; </a:t>
            </a:r>
            <a:r>
              <a:rPr lang="ko-KR" altLang="en-US" sz="1600" dirty="0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전까지 먼저 실행시키는 것</a:t>
            </a:r>
            <a:r>
              <a:rPr lang="en-US" altLang="ko-KR" sz="1600" dirty="0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, </a:t>
            </a:r>
            <a:r>
              <a:rPr lang="ko-KR" altLang="en-US" sz="1600" dirty="0" err="1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가독성을</a:t>
            </a:r>
            <a:r>
              <a:rPr lang="ko-KR" altLang="en-US" sz="1600" dirty="0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 해치지 않기 위해 사용</a:t>
            </a:r>
            <a:endParaRPr lang="en-US" altLang="ko-KR" sz="1600" dirty="0" smtClean="0">
              <a:solidFill>
                <a:srgbClr val="FF0000"/>
              </a:solidFill>
              <a:latin typeface="a아시아헤드2" pitchFamily="18" charset="-127"/>
              <a:ea typeface="a아시아헤드2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5559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32" y="687960"/>
            <a:ext cx="5375611" cy="4590916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1063558" y="4228290"/>
            <a:ext cx="1329446" cy="94682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5862537" y="691694"/>
            <a:ext cx="204280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a아시아헤드2" pitchFamily="18" charset="-127"/>
                <a:ea typeface="a아시아헤드2" pitchFamily="18" charset="-127"/>
              </a:rPr>
              <a:t>기대했던 결과값</a:t>
            </a:r>
            <a:endParaRPr lang="en-US" altLang="ko-KR" sz="2000" dirty="0" smtClean="0">
              <a:latin typeface="a아시아헤드2" pitchFamily="18" charset="-127"/>
              <a:ea typeface="a아시아헤드2" pitchFamily="18" charset="-127"/>
            </a:endParaRPr>
          </a:p>
          <a:p>
            <a:endParaRPr lang="en-US" altLang="ko-KR" sz="2000" dirty="0" smtClean="0">
              <a:latin typeface="a아시아헤드2" pitchFamily="18" charset="-127"/>
              <a:ea typeface="a아시아헤드2" pitchFamily="18" charset="-127"/>
            </a:endParaRP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[‘hallway’,</a:t>
            </a: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11.25,</a:t>
            </a: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‘kitchen’,</a:t>
            </a: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18.0,</a:t>
            </a: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‘bedroom’,</a:t>
            </a: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10.75,</a:t>
            </a: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‘bathroom’,</a:t>
            </a: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10.50,</a:t>
            </a: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‘garage’,</a:t>
            </a:r>
          </a:p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15.45]</a:t>
            </a:r>
            <a:endParaRPr lang="en-US" altLang="ko-KR" sz="2000" dirty="0" smtClean="0">
              <a:latin typeface="a아시아헤드2" pitchFamily="18" charset="-127"/>
              <a:ea typeface="a아시아헤드2" pitchFamily="18" charset="-127"/>
            </a:endParaRPr>
          </a:p>
          <a:p>
            <a:endParaRPr lang="en-US" altLang="ko-KR" sz="2000" dirty="0" smtClean="0">
              <a:latin typeface="a아시아헤드2" pitchFamily="18" charset="-127"/>
              <a:ea typeface="a아시아헤드2" pitchFamily="18" charset="-127"/>
            </a:endParaRPr>
          </a:p>
          <a:p>
            <a:endParaRPr lang="en-US" altLang="ko-KR" sz="2000" dirty="0" smtClean="0">
              <a:latin typeface="a아시아헤드2" pitchFamily="18" charset="-127"/>
              <a:ea typeface="a아시아헤드2" pitchFamily="18" charset="-127"/>
            </a:endParaRPr>
          </a:p>
          <a:p>
            <a:endParaRPr lang="ko-KR" altLang="en-US" sz="2000" dirty="0">
              <a:latin typeface="a아시아헤드2" pitchFamily="18" charset="-127"/>
              <a:ea typeface="a아시아헤드2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5807413" y="4569678"/>
            <a:ext cx="2966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‘</a:t>
            </a:r>
            <a:r>
              <a:rPr lang="en-US" altLang="ko-KR" sz="1600" dirty="0" err="1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poolhouse</a:t>
            </a:r>
            <a:r>
              <a:rPr lang="en-US" altLang="ko-KR" sz="1600" dirty="0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’, 24.5 </a:t>
            </a:r>
            <a:r>
              <a:rPr lang="ko-KR" altLang="en-US" sz="1600" dirty="0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가 빠진 형태</a:t>
            </a:r>
            <a:endParaRPr lang="en-US" altLang="ko-KR" sz="1600" dirty="0" smtClean="0">
              <a:solidFill>
                <a:srgbClr val="FF0000"/>
              </a:solidFill>
              <a:latin typeface="a아시아헤드2" pitchFamily="18" charset="-127"/>
              <a:ea typeface="a아시아헤드2" pitchFamily="18" charset="-127"/>
            </a:endParaRPr>
          </a:p>
          <a:p>
            <a:endParaRPr lang="en-US" altLang="ko-KR" sz="1600" dirty="0" smtClean="0">
              <a:solidFill>
                <a:srgbClr val="FF0000"/>
              </a:solidFill>
              <a:latin typeface="a아시아헤드2" pitchFamily="18" charset="-127"/>
              <a:ea typeface="a아시아헤드2" pitchFamily="18" charset="-127"/>
            </a:endParaRPr>
          </a:p>
          <a:p>
            <a:endParaRPr lang="ko-KR" altLang="en-US" sz="1600" dirty="0">
              <a:solidFill>
                <a:srgbClr val="FF0000"/>
              </a:solidFill>
              <a:latin typeface="a아시아헤드2" pitchFamily="18" charset="-127"/>
              <a:ea typeface="a아시아헤드2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0" y="0"/>
            <a:ext cx="3495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a아시아헤드2" pitchFamily="18" charset="-127"/>
                <a:ea typeface="a아시아헤드2" pitchFamily="18" charset="-127"/>
              </a:rPr>
              <a:t>예상과 다른 결과값</a:t>
            </a:r>
            <a:endParaRPr lang="ko-KR" altLang="en-US" sz="2400" dirty="0">
              <a:latin typeface="a아시아헤드2" pitchFamily="18" charset="-127"/>
              <a:ea typeface="a아시아헤드2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438400" cy="53953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25559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0" y="0"/>
            <a:ext cx="3495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a아시아헤드2" pitchFamily="18" charset="-127"/>
                <a:ea typeface="a아시아헤드2" pitchFamily="18" charset="-127"/>
              </a:rPr>
              <a:t>예상과 다른 결과값</a:t>
            </a:r>
            <a:endParaRPr lang="ko-KR" altLang="en-US" sz="2400" dirty="0">
              <a:latin typeface="a아시아헤드2" pitchFamily="18" charset="-127"/>
              <a:ea typeface="a아시아헤드2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438400" cy="53953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5" y="674451"/>
            <a:ext cx="4228291" cy="456551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778213" y="4533091"/>
            <a:ext cx="992221" cy="43450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298" y="661480"/>
            <a:ext cx="4422842" cy="4572001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5152417" y="4439057"/>
            <a:ext cx="992221" cy="43450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3797031" y="1287295"/>
            <a:ext cx="444230" cy="2496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7341142" y="1102469"/>
            <a:ext cx="920884" cy="2496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25559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32" y="687960"/>
            <a:ext cx="5375611" cy="4590916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953311" y="1621278"/>
            <a:ext cx="2931268" cy="28534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5849567" y="1696886"/>
            <a:ext cx="2911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Del(areas[-3])</a:t>
            </a:r>
            <a:r>
              <a:rPr lang="ko-KR" altLang="en-US" sz="2000" dirty="0" smtClean="0">
                <a:latin typeface="a아시아헤드2" pitchFamily="18" charset="-127"/>
                <a:ea typeface="a아시아헤드2" pitchFamily="18" charset="-127"/>
              </a:rPr>
              <a:t>이 시행되고 순서가 </a:t>
            </a:r>
            <a:r>
              <a:rPr lang="ko-KR" altLang="en-US" sz="2000" dirty="0" smtClean="0">
                <a:solidFill>
                  <a:srgbClr val="FF0000"/>
                </a:solidFill>
                <a:latin typeface="a아시아헤드2" pitchFamily="18" charset="-127"/>
                <a:ea typeface="a아시아헤드2" pitchFamily="18" charset="-127"/>
              </a:rPr>
              <a:t>다시 재정렬됨</a:t>
            </a:r>
            <a:endParaRPr lang="en-US" altLang="ko-KR" sz="2000" dirty="0" smtClean="0">
              <a:solidFill>
                <a:srgbClr val="FF0000"/>
              </a:solidFill>
              <a:latin typeface="a아시아헤드2" pitchFamily="18" charset="-127"/>
              <a:ea typeface="a아시아헤드2" pitchFamily="18" charset="-127"/>
            </a:endParaRPr>
          </a:p>
          <a:p>
            <a:endParaRPr lang="en-US" altLang="ko-KR" sz="2000" dirty="0" smtClean="0">
              <a:solidFill>
                <a:srgbClr val="FF0000"/>
              </a:solidFill>
              <a:latin typeface="a아시아헤드2" pitchFamily="18" charset="-127"/>
              <a:ea typeface="a아시아헤드2" pitchFamily="18" charset="-127"/>
            </a:endParaRPr>
          </a:p>
          <a:p>
            <a:r>
              <a:rPr lang="ko-KR" altLang="en-US" sz="2000" dirty="0" smtClean="0">
                <a:latin typeface="a아시아헤드2" pitchFamily="18" charset="-127"/>
                <a:ea typeface="a아시아헤드2" pitchFamily="18" charset="-127"/>
              </a:rPr>
              <a:t>따라서</a:t>
            </a:r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, del(areas[-4])</a:t>
            </a:r>
            <a:r>
              <a:rPr lang="ko-KR" altLang="en-US" sz="2000" dirty="0" smtClean="0">
                <a:latin typeface="a아시아헤드2" pitchFamily="18" charset="-127"/>
                <a:ea typeface="a아시아헤드2" pitchFamily="18" charset="-127"/>
              </a:rPr>
              <a:t>가 </a:t>
            </a:r>
            <a:r>
              <a:rPr lang="en-US" altLang="ko-KR" sz="2000" dirty="0" err="1" smtClean="0">
                <a:latin typeface="a아시아헤드2" pitchFamily="18" charset="-127"/>
                <a:ea typeface="a아시아헤드2" pitchFamily="18" charset="-127"/>
              </a:rPr>
              <a:t>poolhouse</a:t>
            </a:r>
            <a:r>
              <a:rPr lang="ko-KR" altLang="en-US" sz="2000" dirty="0" smtClean="0">
                <a:latin typeface="a아시아헤드2" pitchFamily="18" charset="-127"/>
                <a:ea typeface="a아시아헤드2" pitchFamily="18" charset="-127"/>
              </a:rPr>
              <a:t>가 아닌 </a:t>
            </a:r>
            <a:r>
              <a:rPr lang="en-US" altLang="ko-KR" sz="2000" dirty="0" smtClean="0">
                <a:latin typeface="a아시아헤드2" pitchFamily="18" charset="-127"/>
                <a:ea typeface="a아시아헤드2" pitchFamily="18" charset="-127"/>
              </a:rPr>
              <a:t>10.50</a:t>
            </a:r>
            <a:r>
              <a:rPr lang="ko-KR" altLang="en-US" sz="2000" dirty="0" smtClean="0">
                <a:latin typeface="a아시아헤드2" pitchFamily="18" charset="-127"/>
                <a:ea typeface="a아시아헤드2" pitchFamily="18" charset="-127"/>
              </a:rPr>
              <a:t>이 됨</a:t>
            </a:r>
            <a:endParaRPr lang="en-US" altLang="ko-KR" sz="2000" dirty="0" smtClean="0">
              <a:latin typeface="a아시아헤드2" pitchFamily="18" charset="-127"/>
              <a:ea typeface="a아시아헤드2" pitchFamily="18" charset="-127"/>
            </a:endParaRPr>
          </a:p>
          <a:p>
            <a:endParaRPr lang="en-US" altLang="ko-KR" sz="2000" dirty="0" smtClean="0">
              <a:latin typeface="a아시아헤드2" pitchFamily="18" charset="-127"/>
              <a:ea typeface="a아시아헤드2" pitchFamily="18" charset="-127"/>
            </a:endParaRPr>
          </a:p>
          <a:p>
            <a:endParaRPr lang="ko-KR" altLang="en-US" sz="2000" dirty="0">
              <a:latin typeface="a아시아헤드2" pitchFamily="18" charset="-127"/>
              <a:ea typeface="a아시아헤드2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0" y="0"/>
            <a:ext cx="3495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a아시아헤드2" pitchFamily="18" charset="-127"/>
                <a:ea typeface="a아시아헤드2" pitchFamily="18" charset="-127"/>
              </a:rPr>
              <a:t>결</a:t>
            </a:r>
            <a:r>
              <a:rPr lang="ko-KR" altLang="en-US" sz="2400" dirty="0" smtClean="0">
                <a:latin typeface="a아시아헤드2" pitchFamily="18" charset="-127"/>
                <a:ea typeface="a아시아헤드2" pitchFamily="18" charset="-127"/>
              </a:rPr>
              <a:t>론</a:t>
            </a:r>
            <a:endParaRPr lang="ko-KR" altLang="en-US" sz="2400" dirty="0">
              <a:latin typeface="a아시아헤드2" pitchFamily="18" charset="-127"/>
              <a:ea typeface="a아시아헤드2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438400" cy="53953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25559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5851</TotalTime>
  <Words>80</Words>
  <Application>Microsoft Office PowerPoint</Application>
  <PresentationFormat>사용자 지정</PresentationFormat>
  <Paragraphs>22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굴림</vt:lpstr>
      <vt:lpstr>Arial</vt:lpstr>
      <vt:lpstr>a아시아헤드2</vt:lpstr>
      <vt:lpstr>Calibri</vt:lpstr>
      <vt:lpstr>맑은 고딕</vt:lpstr>
      <vt:lpstr>Calibri Light</vt:lpstr>
      <vt:lpstr>Office 테마</vt:lpstr>
      <vt:lpstr>슬라이드 1</vt:lpstr>
      <vt:lpstr>슬라이드 2</vt:lpstr>
      <vt:lpstr>슬라이드 3</vt:lpstr>
      <vt:lpstr>슬라이드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다연</dc:creator>
  <cp:lastModifiedBy>Windows 사용자</cp:lastModifiedBy>
  <cp:revision>12</cp:revision>
  <dcterms:created xsi:type="dcterms:W3CDTF">2021-02-28T06:30:33Z</dcterms:created>
  <dcterms:modified xsi:type="dcterms:W3CDTF">2021-09-07T13:23:02Z</dcterms:modified>
</cp:coreProperties>
</file>

<file path=docProps/thumbnail.jpeg>
</file>